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E842-28D0-46B8-8E27-DF57B93D16A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0C4579-A6F9-4DC0-9D01-5BF0297813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E842-28D0-46B8-8E27-DF57B93D16A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4579-A6F9-4DC0-9D01-5BF029781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30C4579-A6F9-4DC0-9D01-5BF0297813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E842-28D0-46B8-8E27-DF57B93D16A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E842-28D0-46B8-8E27-DF57B93D16A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30C4579-A6F9-4DC0-9D01-5BF0297813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E842-28D0-46B8-8E27-DF57B93D16A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0C4579-A6F9-4DC0-9D01-5BF0297813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278E842-28D0-46B8-8E27-DF57B93D16A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4579-A6F9-4DC0-9D01-5BF0297813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E842-28D0-46B8-8E27-DF57B93D16A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30C4579-A6F9-4DC0-9D01-5BF0297813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E842-28D0-46B8-8E27-DF57B93D16A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30C4579-A6F9-4DC0-9D01-5BF029781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E842-28D0-46B8-8E27-DF57B93D16A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0C4579-A6F9-4DC0-9D01-5BF029781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0C4579-A6F9-4DC0-9D01-5BF0297813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E842-28D0-46B8-8E27-DF57B93D16A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30C4579-A6F9-4DC0-9D01-5BF0297813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278E842-28D0-46B8-8E27-DF57B93D16A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278E842-28D0-46B8-8E27-DF57B93D16A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0C4579-A6F9-4DC0-9D01-5BF0297813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phia.org/tutorials/recombinant-dna-technology--2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Recombinant DNA</a:t>
            </a:r>
            <a:endParaRPr lang="en-US" sz="5400" b="1" dirty="0"/>
          </a:p>
        </p:txBody>
      </p:sp>
      <p:pic>
        <p:nvPicPr>
          <p:cNvPr id="1026" name="Picture 2" descr="http://filebox.vt.edu/users/chagedor/biol_4684/Methods/transform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19400"/>
            <a:ext cx="5257800" cy="345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Prokaryotes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no nucleus</a:t>
            </a: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i="1" dirty="0" smtClean="0">
                <a:sym typeface="Wingdings" pitchFamily="2" charset="2"/>
              </a:rPr>
              <a:t>Bacteria have </a:t>
            </a:r>
            <a:r>
              <a:rPr lang="en-US" b="1" i="1" u="sng" dirty="0" smtClean="0">
                <a:sym typeface="Wingdings" pitchFamily="2" charset="2"/>
              </a:rPr>
              <a:t>plasmids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plasmid = circular DNA molecule</a:t>
            </a:r>
            <a:endParaRPr lang="en-US" dirty="0" smtClean="0"/>
          </a:p>
        </p:txBody>
      </p:sp>
      <p:pic>
        <p:nvPicPr>
          <p:cNvPr id="10242" name="Picture 2" descr="http://bioinfo2010.files.wordpress.com/2009/07/plasm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114800"/>
            <a:ext cx="4419600" cy="2261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Plasmids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6992" y="1465443"/>
            <a:ext cx="8503920" cy="4572000"/>
          </a:xfrm>
        </p:spPr>
        <p:txBody>
          <a:bodyPr/>
          <a:lstStyle/>
          <a:p>
            <a:r>
              <a:rPr lang="en-US" i="1" dirty="0" smtClean="0"/>
              <a:t>Plasmids have DNA sequences to promote replication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5362" name="Picture 2" descr="http://www.accessexcellence.org/RC/AB/WYW/cohen/plasmid_carto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667000"/>
            <a:ext cx="2519570" cy="2971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172200" y="4876800"/>
            <a:ext cx="762000" cy="381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364" name="Picture 4" descr="http://people.rit.edu/~gtfsbi/IntroMicro/20071images/10_F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124200"/>
            <a:ext cx="3810000" cy="304317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732276" y="1943570"/>
            <a:ext cx="260908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Restriction sites – </a:t>
            </a:r>
            <a:r>
              <a:rPr lang="en-US" sz="1400" dirty="0" smtClean="0"/>
              <a:t>sequences cut by these enzymes</a:t>
            </a:r>
            <a:endParaRPr lang="en-US" sz="14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962400" y="2685175"/>
            <a:ext cx="304800" cy="7438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267200" y="2724129"/>
            <a:ext cx="301752" cy="12946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427476" y="2641760"/>
            <a:ext cx="304800" cy="7438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43500" y="5701534"/>
            <a:ext cx="20574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Gene for </a:t>
            </a:r>
            <a:r>
              <a:rPr lang="en-US" sz="1600" u="sng" dirty="0" smtClean="0"/>
              <a:t>antibiotic resistance </a:t>
            </a:r>
            <a:r>
              <a:rPr lang="en-US" sz="1600" dirty="0" smtClean="0"/>
              <a:t>– naturally occurring in some bacteria</a:t>
            </a:r>
            <a:endParaRPr lang="en-US" sz="16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4736143" y="5748006"/>
            <a:ext cx="407357" cy="3189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720" y="152400"/>
            <a:ext cx="4114800" cy="1143000"/>
          </a:xfrm>
        </p:spPr>
        <p:txBody>
          <a:bodyPr/>
          <a:lstStyle/>
          <a:p>
            <a:r>
              <a:rPr lang="en-US" dirty="0" smtClean="0"/>
              <a:t>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48200" y="1341120"/>
            <a:ext cx="4495800" cy="5486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= a cell takes in foreign DNA to make it a part of its own original DNA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i="1" dirty="0" smtClean="0"/>
              <a:t>1) free DNA in environment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i="1" dirty="0" smtClean="0"/>
              <a:t>2) extracted DNA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i="1" dirty="0" smtClean="0">
                <a:solidFill>
                  <a:srgbClr val="FF0000"/>
                </a:solidFill>
              </a:rPr>
              <a:t>3) DNA from another bacteria is copied &amp; transferred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en-US" b="1" i="1" u="sng" dirty="0" smtClean="0"/>
              <a:t>Recombinant DNA</a:t>
            </a:r>
            <a:r>
              <a:rPr lang="en-US" i="1" dirty="0" smtClean="0"/>
              <a:t> is formed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dirty="0" smtClean="0"/>
              <a:t>= DNA produced by combining DNA from different sources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33400" y="276367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609600"/>
            <a:ext cx="533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95400" y="152400"/>
            <a:ext cx="1219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8800" y="609600"/>
            <a:ext cx="1600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59438" y="152400"/>
            <a:ext cx="3810000" cy="6449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ttp://media1.shmoop.com/images/biology/biobook_biotechnology_graphik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42900"/>
            <a:ext cx="3126770" cy="607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940738" y="6023585"/>
            <a:ext cx="21336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Plasmid is inserted into a bacterial cell</a:t>
            </a:r>
            <a:endParaRPr lang="en-US" sz="16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133600" y="6172200"/>
            <a:ext cx="7620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Recombinant DNA Technology</a:t>
            </a:r>
            <a:endParaRPr lang="en-US" dirty="0"/>
          </a:p>
        </p:txBody>
      </p:sp>
      <p:pic>
        <p:nvPicPr>
          <p:cNvPr id="16386" name="Picture 2" descr="http://www2.tricities.com/mgmedia/image/294/0/31473/health_officials_investigating_e_coli_case_two_ki/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8777" y="3733800"/>
            <a:ext cx="2800350" cy="2628900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572000"/>
          </a:xfrm>
        </p:spPr>
        <p:txBody>
          <a:bodyPr/>
          <a:lstStyle/>
          <a:p>
            <a:r>
              <a:rPr lang="en-US" dirty="0">
                <a:hlinkClick r:id="rId3"/>
              </a:rPr>
              <a:t>http://www.sophia.org/tutorials/recombinant-dna-technology--</a:t>
            </a:r>
            <a:r>
              <a:rPr lang="en-US" dirty="0" smtClean="0">
                <a:hlinkClick r:id="rId3"/>
              </a:rPr>
              <a:t>2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Try the 4 minute tutorial above.  Try to answer the 3 “quiz” questions to the right of the video.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378</TotalTime>
  <Words>92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Georgia</vt:lpstr>
      <vt:lpstr>Wingdings</vt:lpstr>
      <vt:lpstr>Wingdings 2</vt:lpstr>
      <vt:lpstr>Civic</vt:lpstr>
      <vt:lpstr>Recombinant DNA</vt:lpstr>
      <vt:lpstr>Bacteria</vt:lpstr>
      <vt:lpstr>Plasmids</vt:lpstr>
      <vt:lpstr>Transformation</vt:lpstr>
      <vt:lpstr>Recombinant DNA Technology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Transformation</dc:title>
  <dc:creator>Madeline Marie Podgorski</dc:creator>
  <cp:lastModifiedBy>Christina McCarter</cp:lastModifiedBy>
  <cp:revision>28</cp:revision>
  <dcterms:created xsi:type="dcterms:W3CDTF">2012-04-16T21:19:00Z</dcterms:created>
  <dcterms:modified xsi:type="dcterms:W3CDTF">2014-03-28T14:56:37Z</dcterms:modified>
</cp:coreProperties>
</file>