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1B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4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0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1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7C0B-A81D-45E1-9C99-E565FCCF976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FF3A-3D15-4CC0-8267-783F5EDB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477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07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8277" y="4447729"/>
            <a:ext cx="4192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-- Evolution</a:t>
            </a:r>
            <a:endParaRPr lang="en-US" sz="4800" b="1" dirty="0">
              <a:ln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38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3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8982" cy="6858000"/>
          </a:xfrm>
          <a:prstGeom prst="rect">
            <a:avLst/>
          </a:prstGeom>
        </p:spPr>
      </p:pic>
      <p:pic>
        <p:nvPicPr>
          <p:cNvPr id="5" name="Picture 5" descr="homeostas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93" y="0"/>
            <a:ext cx="2605177" cy="19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1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1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7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2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9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1972" cy="6858000"/>
          </a:xfrm>
          <a:prstGeom prst="rect">
            <a:avLst/>
          </a:prstGeom>
        </p:spPr>
      </p:pic>
      <p:pic>
        <p:nvPicPr>
          <p:cNvPr id="5" name="Picture 5" descr="i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39" y="4045789"/>
            <a:ext cx="2812211" cy="2812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5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4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McCarter</dc:creator>
  <cp:lastModifiedBy>Christina McCarter</cp:lastModifiedBy>
  <cp:revision>7</cp:revision>
  <dcterms:created xsi:type="dcterms:W3CDTF">2017-07-12T20:27:51Z</dcterms:created>
  <dcterms:modified xsi:type="dcterms:W3CDTF">2017-07-12T20:51:12Z</dcterms:modified>
</cp:coreProperties>
</file>